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74"/>
  </p:notesMasterIdLst>
  <p:sldIdLst>
    <p:sldId id="1521" r:id="rId3"/>
    <p:sldId id="1523" r:id="rId4"/>
    <p:sldId id="1534" r:id="rId5"/>
    <p:sldId id="1535" r:id="rId6"/>
    <p:sldId id="1537" r:id="rId7"/>
    <p:sldId id="1517" r:id="rId8"/>
    <p:sldId id="1995" r:id="rId9"/>
    <p:sldId id="1996" r:id="rId10"/>
    <p:sldId id="1997" r:id="rId11"/>
    <p:sldId id="1998" r:id="rId12"/>
    <p:sldId id="1999" r:id="rId13"/>
    <p:sldId id="2000" r:id="rId14"/>
    <p:sldId id="2001" r:id="rId15"/>
    <p:sldId id="2002" r:id="rId16"/>
    <p:sldId id="2004" r:id="rId17"/>
    <p:sldId id="2005" r:id="rId18"/>
    <p:sldId id="2006" r:id="rId19"/>
    <p:sldId id="2003" r:id="rId20"/>
    <p:sldId id="2102" r:id="rId21"/>
    <p:sldId id="2142" r:id="rId22"/>
    <p:sldId id="2107" r:id="rId23"/>
    <p:sldId id="2143" r:id="rId24"/>
    <p:sldId id="2008" r:id="rId25"/>
    <p:sldId id="2009" r:id="rId26"/>
    <p:sldId id="2010" r:id="rId27"/>
    <p:sldId id="2011" r:id="rId28"/>
    <p:sldId id="2106" r:id="rId29"/>
    <p:sldId id="2145" r:id="rId30"/>
    <p:sldId id="2012" r:id="rId31"/>
    <p:sldId id="2013" r:id="rId32"/>
    <p:sldId id="2014" r:id="rId33"/>
    <p:sldId id="2015" r:id="rId34"/>
    <p:sldId id="2016" r:id="rId35"/>
    <p:sldId id="2110" r:id="rId36"/>
    <p:sldId id="2146" r:id="rId37"/>
    <p:sldId id="2109" r:id="rId38"/>
    <p:sldId id="2147" r:id="rId39"/>
    <p:sldId id="2017" r:id="rId40"/>
    <p:sldId id="2018" r:id="rId41"/>
    <p:sldId id="2019" r:id="rId42"/>
    <p:sldId id="2020" r:id="rId43"/>
    <p:sldId id="2108" r:id="rId44"/>
    <p:sldId id="2148" r:id="rId45"/>
    <p:sldId id="2105" r:id="rId46"/>
    <p:sldId id="2149" r:id="rId47"/>
    <p:sldId id="2099" r:id="rId48"/>
    <p:sldId id="2101" r:id="rId49"/>
    <p:sldId id="1985" r:id="rId50"/>
    <p:sldId id="2150" r:id="rId51"/>
    <p:sldId id="1977" r:id="rId52"/>
    <p:sldId id="2100" r:id="rId53"/>
    <p:sldId id="2021" r:id="rId54"/>
    <p:sldId id="2113" r:id="rId55"/>
    <p:sldId id="2022" r:id="rId56"/>
    <p:sldId id="2023" r:id="rId57"/>
    <p:sldId id="2024" r:id="rId58"/>
    <p:sldId id="2115" r:id="rId59"/>
    <p:sldId id="2117" r:id="rId60"/>
    <p:sldId id="2025" r:id="rId61"/>
    <p:sldId id="2121" r:id="rId62"/>
    <p:sldId id="2119" r:id="rId63"/>
    <p:sldId id="2120" r:id="rId64"/>
    <p:sldId id="2028" r:id="rId65"/>
    <p:sldId id="2118" r:id="rId66"/>
    <p:sldId id="2160" r:id="rId67"/>
    <p:sldId id="2161" r:id="rId68"/>
    <p:sldId id="2162" r:id="rId69"/>
    <p:sldId id="2163" r:id="rId70"/>
    <p:sldId id="2164" r:id="rId71"/>
    <p:sldId id="2165" r:id="rId72"/>
    <p:sldId id="2166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D996BA-65C7-4AEB-8962-BD38825C8955}">
          <p14:sldIdLst>
            <p14:sldId id="1521"/>
            <p14:sldId id="1523"/>
            <p14:sldId id="1534"/>
            <p14:sldId id="1535"/>
          </p14:sldIdLst>
        </p14:section>
        <p14:section name="章節標題" id="{4C13AEF8-CCA7-40FD-A07C-6B48F3A21E54}">
          <p14:sldIdLst>
            <p14:sldId id="1537"/>
          </p14:sldIdLst>
        </p14:section>
        <p14:section name="汉字的性质" id="{D05CBE0E-3E3A-4603-911D-9970F521ED1E}">
          <p14:sldIdLst>
            <p14:sldId id="1517"/>
            <p14:sldId id="1995"/>
            <p14:sldId id="1996"/>
            <p14:sldId id="1997"/>
            <p14:sldId id="1998"/>
            <p14:sldId id="1999"/>
            <p14:sldId id="2000"/>
            <p14:sldId id="2001"/>
            <p14:sldId id="2002"/>
            <p14:sldId id="2004"/>
            <p14:sldId id="2005"/>
            <p14:sldId id="2006"/>
            <p14:sldId id="2003"/>
            <p14:sldId id="2102"/>
            <p14:sldId id="2142"/>
            <p14:sldId id="2107"/>
            <p14:sldId id="2143"/>
            <p14:sldId id="2008"/>
            <p14:sldId id="2009"/>
            <p14:sldId id="2010"/>
            <p14:sldId id="2011"/>
            <p14:sldId id="2106"/>
            <p14:sldId id="2145"/>
            <p14:sldId id="2012"/>
            <p14:sldId id="2013"/>
            <p14:sldId id="2014"/>
            <p14:sldId id="2015"/>
            <p14:sldId id="2016"/>
            <p14:sldId id="2110"/>
            <p14:sldId id="2146"/>
            <p14:sldId id="2109"/>
            <p14:sldId id="2147"/>
            <p14:sldId id="2017"/>
            <p14:sldId id="2018"/>
            <p14:sldId id="2019"/>
            <p14:sldId id="2020"/>
            <p14:sldId id="2108"/>
            <p14:sldId id="2148"/>
            <p14:sldId id="2105"/>
            <p14:sldId id="2149"/>
            <p14:sldId id="2099"/>
            <p14:sldId id="2101"/>
            <p14:sldId id="1985"/>
            <p14:sldId id="2150"/>
            <p14:sldId id="1977"/>
            <p14:sldId id="2100"/>
            <p14:sldId id="2021"/>
            <p14:sldId id="2113"/>
            <p14:sldId id="2022"/>
            <p14:sldId id="2023"/>
            <p14:sldId id="2024"/>
            <p14:sldId id="2115"/>
            <p14:sldId id="2117"/>
            <p14:sldId id="2025"/>
            <p14:sldId id="2121"/>
            <p14:sldId id="2119"/>
            <p14:sldId id="2120"/>
            <p14:sldId id="2028"/>
            <p14:sldId id="2118"/>
            <p14:sldId id="2160"/>
            <p14:sldId id="2161"/>
            <p14:sldId id="2162"/>
            <p14:sldId id="2163"/>
            <p14:sldId id="2164"/>
            <p14:sldId id="2165"/>
            <p14:sldId id="2166"/>
          </p14:sldIdLst>
        </p14:section>
        <p14:section name="无标题节" id="{74DE152B-72DA-41BC-97A1-745D33A93C9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  <a:srgbClr val="FF7C80"/>
    <a:srgbClr val="A6A6A6"/>
    <a:srgbClr val="BFBFBF"/>
    <a:srgbClr val="F2A9B2"/>
    <a:srgbClr val="E3A6B6"/>
    <a:srgbClr val="B2C7D3"/>
    <a:srgbClr val="474B48"/>
    <a:srgbClr val="E3E8E7"/>
    <a:srgbClr val="E22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82374" autoAdjust="0"/>
  </p:normalViewPr>
  <p:slideViewPr>
    <p:cSldViewPr snapToGrid="0">
      <p:cViewPr varScale="1">
        <p:scale>
          <a:sx n="61" d="100"/>
          <a:sy n="61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1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940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1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999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3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171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970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wō</a:t>
            </a: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猧，小狗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72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768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52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06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867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16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163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21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318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923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363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None/>
              <a:tabLst/>
              <a:defRPr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60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834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5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9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73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204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wō</a:t>
            </a: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猧，小狗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081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wō</a:t>
            </a: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猧，小狗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30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wō</a:t>
            </a: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猧，小狗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841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011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367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6762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5746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1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52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28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83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150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7825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82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8634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319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楚成王和齐桓公。齐桓公公子小白，春秋五霸之一。齐桓公率领齐鲁宋卫郑许曹等国进攻楚国。楚国派使者与齐国争斗。后来签订了盟约。</a:t>
            </a:r>
            <a:endParaRPr lang="en-US" altLang="zh-CN" dirty="0" smtClean="0"/>
          </a:p>
          <a:p>
            <a:r>
              <a:rPr lang="zh-CN" altLang="en-US" dirty="0" smtClean="0"/>
              <a:t>管仲是齐国的大夫。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814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楚成王和齐桓公。齐桓公公子小白，春秋五霸之一。齐桓公率领齐鲁宋卫郑许曹等国进攻楚国。楚国派使者与齐国争斗。后来签订了盟约。</a:t>
            </a:r>
            <a:endParaRPr lang="en-US" altLang="zh-CN" dirty="0" smtClean="0"/>
          </a:p>
          <a:p>
            <a:r>
              <a:rPr lang="zh-CN" altLang="en-US" dirty="0" smtClean="0"/>
              <a:t>管仲是齐国的大夫。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64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楚成王和齐桓公。齐桓公公子小白，春秋五霸之一。齐桓公率领齐鲁宋卫郑许曹等国进攻楚国。楚国派使者与齐国争斗。后来签订了盟约。</a:t>
            </a:r>
            <a:endParaRPr lang="en-US" altLang="zh-CN" dirty="0" smtClean="0"/>
          </a:p>
          <a:p>
            <a:r>
              <a:rPr lang="zh-CN" altLang="en-US" dirty="0" smtClean="0"/>
              <a:t>管仲是齐国的大夫。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3764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楚成王和齐桓公。齐桓公公子小白，春秋五霸之一。齐桓公率领齐鲁宋卫郑许曹等国进攻楚国。楚国派使者与齐国争斗。后来签订了盟约。</a:t>
            </a:r>
            <a:endParaRPr lang="en-US" altLang="zh-CN" dirty="0" smtClean="0"/>
          </a:p>
          <a:p>
            <a:r>
              <a:rPr lang="zh-CN" altLang="en-US" dirty="0" smtClean="0"/>
              <a:t>管仲是齐国的大夫。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0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65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楚成王和齐桓公。齐桓公公子小白，春秋五霸之一。齐桓公率领齐鲁宋卫郑许曹等国进攻楚国。楚国派使者与齐国争斗。后来签订了盟约。</a:t>
            </a:r>
            <a:endParaRPr lang="en-US" altLang="zh-CN" dirty="0" smtClean="0"/>
          </a:p>
          <a:p>
            <a:r>
              <a:rPr lang="zh-CN" altLang="en-US" dirty="0" smtClean="0"/>
              <a:t>管仲是齐国的大夫。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2276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楚成王和齐桓公。齐桓公公子小白，春秋五霸之一。齐桓公率领齐鲁宋卫郑许曹等国进攻楚国。楚国派使者与齐国争斗。后来签订了盟约。</a:t>
            </a:r>
            <a:endParaRPr lang="en-US" altLang="zh-CN" dirty="0" smtClean="0"/>
          </a:p>
          <a:p>
            <a:r>
              <a:rPr lang="zh-CN" altLang="en-US" dirty="0" smtClean="0"/>
              <a:t>管仲是齐国的大夫。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8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950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94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913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58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1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649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8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62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7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93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3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0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0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40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5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92746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49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73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38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1" r:id="rId3"/>
    <p:sldLayoutId id="2147483682" r:id="rId4"/>
    <p:sldLayoutId id="2147483684" r:id="rId5"/>
    <p:sldLayoutId id="2147483685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6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8973" y="185824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5.1.1</a:t>
            </a:r>
            <a:r>
              <a:rPr lang="zh-CN" altLang="en-US" dirty="0">
                <a:latin typeface="Helvetica Neue For Number"/>
              </a:rPr>
              <a:t>一、古代义项的消失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3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0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58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0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3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1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9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0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57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8973" y="185824"/>
            <a:ext cx="2728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5.1.2</a:t>
            </a:r>
            <a:r>
              <a:rPr lang="zh-CN" altLang="en-US" dirty="0"/>
              <a:t>二、古代义项的微殊</a:t>
            </a:r>
          </a:p>
        </p:txBody>
      </p:sp>
    </p:spTree>
    <p:extLst>
      <p:ext uri="{BB962C8B-B14F-4D97-AF65-F5344CB8AC3E}">
        <p14:creationId xmlns:p14="http://schemas.microsoft.com/office/powerpoint/2010/main" val="4346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8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88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5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8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52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73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5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3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4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8973" y="185824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5.2</a:t>
            </a:r>
            <a:r>
              <a:rPr lang="zh-CN" altLang="en-US"/>
              <a:t>第二节 古今词义的沟通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7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44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5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04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3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6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0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53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1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6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73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308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9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8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23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8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72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87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4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3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566" y="1363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Helvetica Neue For Number"/>
              </a:rPr>
              <a:t>5.1.2.1</a:t>
            </a:r>
            <a:r>
              <a:rPr lang="zh-CN" altLang="en-US" dirty="0">
                <a:latin typeface="Helvetica Neue For Number"/>
              </a:rPr>
              <a:t>广度宽窄的</a:t>
            </a:r>
            <a:r>
              <a:rPr lang="zh-CN" altLang="en-US" dirty="0" smtClean="0">
                <a:latin typeface="Helvetica Neue For Number"/>
              </a:rPr>
              <a:t>差异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69440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06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3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7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6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8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76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60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5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6331" y="1610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5.1.2.2</a:t>
            </a:r>
            <a:r>
              <a:rPr lang="zh-CN" altLang="en-US" dirty="0">
                <a:latin typeface="Helvetica Neue For Number"/>
              </a:rPr>
              <a:t>程度深浅的</a:t>
            </a:r>
            <a:r>
              <a:rPr lang="zh-CN" altLang="en-US" dirty="0" smtClean="0">
                <a:latin typeface="Helvetica Neue For Number"/>
              </a:rPr>
              <a:t>差异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74056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8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37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59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9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76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2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05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72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9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25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" y="2365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5.1.2.3</a:t>
            </a:r>
            <a:r>
              <a:rPr lang="zh-CN" altLang="en-US" dirty="0">
                <a:latin typeface="Helvetica Neue For Number"/>
              </a:rPr>
              <a:t>色彩褒贬的</a:t>
            </a:r>
            <a:r>
              <a:rPr lang="zh-CN" altLang="en-US" dirty="0" smtClean="0">
                <a:latin typeface="Helvetica Neue For Number"/>
              </a:rPr>
              <a:t>差异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0503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00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4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4749" y="201589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5.1.2.4</a:t>
            </a:r>
            <a:r>
              <a:rPr lang="zh-CN" altLang="en-US" dirty="0">
                <a:latin typeface="Helvetica Neue For Number"/>
              </a:rPr>
              <a:t>词义特点的差异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9771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1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9840</TotalTime>
  <Words>377</Words>
  <Application>Microsoft Office PowerPoint</Application>
  <PresentationFormat>宽屏</PresentationFormat>
  <Paragraphs>74</Paragraphs>
  <Slides>71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78" baseType="lpstr">
      <vt:lpstr>Helvetica Neue For Number</vt:lpstr>
      <vt:lpstr>汉仪旗黑-40S</vt:lpstr>
      <vt:lpstr>宋体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914</cp:revision>
  <dcterms:created xsi:type="dcterms:W3CDTF">2018-05-21T04:12:38Z</dcterms:created>
  <dcterms:modified xsi:type="dcterms:W3CDTF">2020-07-02T06:59:37Z</dcterms:modified>
</cp:coreProperties>
</file>